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3"/>
  </p:notesMasterIdLst>
  <p:sldIdLst>
    <p:sldId id="256" r:id="rId8"/>
    <p:sldId id="271" r:id="rId9"/>
    <p:sldId id="319" r:id="rId10"/>
    <p:sldId id="330" r:id="rId11"/>
    <p:sldId id="305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19"/>
            <p14:sldId id="330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800000"/>
    <a:srgbClr val="993300"/>
    <a:srgbClr val="B91121"/>
    <a:srgbClr val="FAFAFA"/>
    <a:srgbClr val="F7F7F7"/>
    <a:srgbClr val="E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6" autoAdjust="0"/>
    <p:restoredTop sz="78819" autoAdjust="0"/>
  </p:normalViewPr>
  <p:slideViewPr>
    <p:cSldViewPr>
      <p:cViewPr varScale="1">
        <p:scale>
          <a:sx n="105" d="100"/>
          <a:sy n="105" d="100"/>
        </p:scale>
        <p:origin x="696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4967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18223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Reference the discussion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networking/socke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cs.lmu.edu/~ray/notes/javanetexampl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4648200" cy="993775"/>
          </a:xfrm>
        </p:spPr>
        <p:txBody>
          <a:bodyPr>
            <a:noAutofit/>
          </a:bodyPr>
          <a:lstStyle/>
          <a:p>
            <a:r>
              <a:rPr lang="en-US" dirty="0"/>
              <a:t>TCP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1910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Socket</a:t>
            </a:r>
          </a:p>
          <a:p>
            <a:pPr>
              <a:buFont typeface="Arial" charset="0"/>
              <a:buChar char="•"/>
            </a:pPr>
            <a:r>
              <a:rPr lang="en-US" dirty="0" err="1"/>
              <a:t>ServerSocket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Byte Streams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889278"/>
            <a:ext cx="4352216" cy="29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71628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https://docs.oracle.com/javase/tutorial/networking/sockets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http://cs.lmu.edu/~ray/notes/javanetexamples/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440431"/>
            <a:ext cx="369253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ServerSocket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307" y="3893159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OS buffers the connections as they come in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must call “accept” to take an incoming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RemoteAddress</a:t>
            </a:r>
            <a:r>
              <a:rPr lang="en-US" sz="2000" dirty="0"/>
              <a:t>/Port, </a:t>
            </a:r>
            <a:r>
              <a:rPr lang="en-US" sz="2000" dirty="0" err="1"/>
              <a:t>LocalAddress</a:t>
            </a:r>
            <a:r>
              <a:rPr lang="en-US" sz="2000" dirty="0"/>
              <a:t>/Port will be unique</a:t>
            </a:r>
          </a:p>
        </p:txBody>
      </p:sp>
      <p:sp>
        <p:nvSpPr>
          <p:cNvPr id="7" name="Donut 6"/>
          <p:cNvSpPr/>
          <p:nvPr/>
        </p:nvSpPr>
        <p:spPr>
          <a:xfrm>
            <a:off x="5333999" y="990000"/>
            <a:ext cx="762000" cy="762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14061" y="1061116"/>
            <a:ext cx="1066800" cy="6949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34000" y="2271164"/>
            <a:ext cx="1174417" cy="66724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33999" y="3151329"/>
            <a:ext cx="1174417" cy="66724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0600" y="2456399"/>
            <a:ext cx="1066800" cy="69493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586038" y="1304014"/>
            <a:ext cx="2685677" cy="567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062163" y="1621506"/>
            <a:ext cx="3271836" cy="108359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271715" y="1316410"/>
            <a:ext cx="731521" cy="95766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333999" y="1619048"/>
            <a:ext cx="448048" cy="160260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590800" y="1312144"/>
            <a:ext cx="2738438" cy="149773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062162" y="2707556"/>
            <a:ext cx="3271838" cy="97861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Callout 66"/>
          <p:cNvSpPr/>
          <p:nvPr/>
        </p:nvSpPr>
        <p:spPr>
          <a:xfrm>
            <a:off x="6589971" y="337216"/>
            <a:ext cx="2283351" cy="1447799"/>
          </a:xfrm>
          <a:prstGeom prst="wedgeEllipseCallout">
            <a:avLst>
              <a:gd name="adj1" fmla="val -68187"/>
              <a:gd name="adj2" fmla="val 21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Port 80. One Second Please ...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61207" y="17643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accept()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31276" y="2373376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2.4.3.3:80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31276" y="3221654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2.4.3.3:80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96892" y="1098742"/>
            <a:ext cx="133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10.10.2.1:2755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3481" y="2154437"/>
            <a:ext cx="133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10.10.2.1:3038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363137" y="64707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2.4.3.3:80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380549" y="859994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ServerSocket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48400" y="262931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Socket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48400" y="350317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Socket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18195" y="141462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Socket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28707" y="286541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Socket</a:t>
            </a:r>
          </a:p>
        </p:txBody>
      </p:sp>
    </p:spTree>
    <p:extLst>
      <p:ext uri="{BB962C8B-B14F-4D97-AF65-F5344CB8AC3E}">
        <p14:creationId xmlns:p14="http://schemas.microsoft.com/office/powerpoint/2010/main" val="140491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71" y="88407"/>
            <a:ext cx="6685714" cy="34952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2286000" cy="609600"/>
          </a:xfrm>
        </p:spPr>
        <p:txBody>
          <a:bodyPr/>
          <a:lstStyle/>
          <a:p>
            <a:r>
              <a:rPr lang="en-US" dirty="0"/>
              <a:t>Sockets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298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61" y="2397609"/>
            <a:ext cx="3865110" cy="16665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5791200" cy="2667000"/>
          </a:xfrm>
        </p:spPr>
        <p:txBody>
          <a:bodyPr/>
          <a:lstStyle/>
          <a:p>
            <a:r>
              <a:rPr lang="en-US" dirty="0"/>
              <a:t>Type in the Left/Right example and send some bytes back and forth.</a:t>
            </a:r>
          </a:p>
          <a:p>
            <a:endParaRPr lang="en-US" dirty="0"/>
          </a:p>
          <a:p>
            <a:r>
              <a:rPr lang="en-US" dirty="0"/>
              <a:t>Try timing the “write” with and without flushing at the client. Does flushing make a difference here? Why or why not?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12963</TotalTime>
  <Words>215</Words>
  <Application>Microsoft Office PowerPoint</Application>
  <PresentationFormat>On-screen Show (16:9)</PresentationFormat>
  <Paragraphs>48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TCP</vt:lpstr>
      <vt:lpstr>See Also</vt:lpstr>
      <vt:lpstr>The ServerSocket</vt:lpstr>
      <vt:lpstr>Sockets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Topher</cp:lastModifiedBy>
  <cp:revision>289</cp:revision>
  <cp:lastPrinted>2015-07-06T21:44:19Z</cp:lastPrinted>
  <dcterms:created xsi:type="dcterms:W3CDTF">2015-07-04T21:12:26Z</dcterms:created>
  <dcterms:modified xsi:type="dcterms:W3CDTF">2016-03-26T19:52:43Z</dcterms:modified>
</cp:coreProperties>
</file>